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8768B-06D0-4D2A-A24A-3F608BB46277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551EB-8205-4C41-9082-28F43D873D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i="1" dirty="0" smtClean="0">
                <a:latin typeface="Baskerville Old Face" pitchFamily="18" charset="0"/>
              </a:rPr>
              <a:t>EL PARDILLO</a:t>
            </a:r>
            <a:endParaRPr lang="es-ES" i="1" dirty="0">
              <a:latin typeface="Baskerville Old Face" pitchFamily="18" charset="0"/>
            </a:endParaRPr>
          </a:p>
        </p:txBody>
      </p:sp>
      <p:pic>
        <p:nvPicPr>
          <p:cNvPr id="4" name="3 Marcador de contenido" descr="Pardillo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7783" y="1600200"/>
            <a:ext cx="602843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accent3">
                    <a:lumMod val="50000"/>
                  </a:schemeClr>
                </a:solidFill>
                <a:latin typeface="Baskerville Old Face" pitchFamily="18" charset="0"/>
              </a:rPr>
              <a:t>DESCRIPCIÓN.</a:t>
            </a:r>
            <a:endParaRPr lang="es-ES" b="1" i="1" u="sng" dirty="0">
              <a:solidFill>
                <a:schemeClr val="accent3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ES" dirty="0"/>
              <a:t>13 cm. En la época de cría y durante el verano, el macho tiene la cabeza gris y el pecho y la frente rojo carmín, la </a:t>
            </a:r>
            <a:r>
              <a:rPr lang="es-ES" i="1" dirty="0"/>
              <a:t>garganta</a:t>
            </a:r>
            <a:r>
              <a:rPr lang="es-ES" dirty="0"/>
              <a:t> blancuzca con listas oscuras, </a:t>
            </a:r>
            <a:r>
              <a:rPr lang="es-ES" i="1" dirty="0"/>
              <a:t>dorso</a:t>
            </a:r>
            <a:r>
              <a:rPr lang="es-ES" dirty="0"/>
              <a:t> castaño rojizo; franja alar en las primarias y bordes de la cola blancos. En invierno, pecho pardo rosáceo, partes inferiores ante con listas más oscuras.</a:t>
            </a:r>
            <a:br>
              <a:rPr lang="es-ES" dirty="0"/>
            </a:br>
            <a:r>
              <a:rPr lang="es-ES" dirty="0"/>
              <a:t>Hembra de un pardo más mate, más listada y sin rojo en todas las estaciones.</a:t>
            </a:r>
            <a:br>
              <a:rPr lang="es-ES" dirty="0"/>
            </a:br>
            <a:r>
              <a:rPr lang="es-ES" dirty="0"/>
              <a:t>Joven parecido a la hembra, pero más densamente listado.</a:t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accent6"/>
                </a:solidFill>
                <a:latin typeface="Baskerville Old Face" pitchFamily="18" charset="0"/>
              </a:rPr>
              <a:t>CANTO.</a:t>
            </a:r>
            <a:endParaRPr lang="es-ES" b="1" i="1" u="sng" dirty="0">
              <a:solidFill>
                <a:schemeClr val="accent6"/>
              </a:solidFill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Reclamo y de inquietud </a:t>
            </a:r>
            <a:r>
              <a:rPr lang="es-ES" i="1" dirty="0" err="1"/>
              <a:t>tsuit</a:t>
            </a:r>
            <a:r>
              <a:rPr lang="es-ES" dirty="0"/>
              <a:t>; en vuelo un gorjeo rápido y seco. Canto de forma variable, gorjeo agradable y musical con notas suaves y nasales combinadas, tanto en vuelo ondulante como en un arbusto.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accent2"/>
                </a:solidFill>
                <a:latin typeface="Baskerville Old Face" pitchFamily="18" charset="0"/>
              </a:rPr>
              <a:t>HÁBITAT.</a:t>
            </a:r>
            <a:endParaRPr lang="es-ES" b="1" i="1" u="sng" dirty="0">
              <a:solidFill>
                <a:schemeClr val="accent2"/>
              </a:solidFill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Matorrales y arbustos bajos, linderos de bosques. En invierno, campos con malas hierbas abiertos y accidentados, con maleza rala.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tx2"/>
                </a:solidFill>
                <a:latin typeface="Baskerville Old Face" pitchFamily="18" charset="0"/>
              </a:rPr>
              <a:t>NIDIFICACIÓN.</a:t>
            </a:r>
            <a:endParaRPr lang="es-ES" b="1" i="1" u="sng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b="1" dirty="0"/>
              <a:t>Nidificación:</a:t>
            </a:r>
            <a:r>
              <a:rPr lang="es-ES" dirty="0"/>
              <a:t>     4-6 huevos azul claro manchados de rojo purpúreo aquí y allá, en nidos de hierbas, musgo y tallos, revestidos con pelo y situados a baja altura en un arbusto. La incubación dura unos 11 días y los polluelos vuelan tras 12 días en el nido.</a:t>
            </a:r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141</Words>
  <Application>Microsoft Office PowerPoint</Application>
  <PresentationFormat>Presentación en pantalla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EL PARDILLO</vt:lpstr>
      <vt:lpstr>DESCRIPCIÓN.</vt:lpstr>
      <vt:lpstr>CANTO.</vt:lpstr>
      <vt:lpstr>HÁBITAT.</vt:lpstr>
      <vt:lpstr>NIDIFICACIÓN.</vt:lpstr>
    </vt:vector>
  </TitlesOfParts>
  <Company>SoftPack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CD CANTO DE PARDILLO</dc:title>
  <dc:creator>USUARIO</dc:creator>
  <cp:lastModifiedBy>USUARIO</cp:lastModifiedBy>
  <cp:revision>5</cp:revision>
  <dcterms:created xsi:type="dcterms:W3CDTF">2012-12-08T15:43:53Z</dcterms:created>
  <dcterms:modified xsi:type="dcterms:W3CDTF">2012-12-08T16:28:09Z</dcterms:modified>
</cp:coreProperties>
</file>