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08/12/2012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i="1" dirty="0" smtClean="0">
                <a:latin typeface="Baskerville Old Face" pitchFamily="18" charset="0"/>
              </a:rPr>
              <a:t>EL VERDERÓN.</a:t>
            </a:r>
            <a:endParaRPr lang="es-ES" i="1" dirty="0">
              <a:latin typeface="Baskerville Old Face" pitchFamily="18" charset="0"/>
            </a:endParaRPr>
          </a:p>
        </p:txBody>
      </p:sp>
      <p:pic>
        <p:nvPicPr>
          <p:cNvPr id="4" name="3 Marcador de contenido" descr="verdo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0646" y="1600200"/>
            <a:ext cx="6242708" cy="4525963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i="1" u="sng" dirty="0" smtClean="0">
                <a:solidFill>
                  <a:schemeClr val="accent3"/>
                </a:solidFill>
                <a:latin typeface="Baskerville Old Face" pitchFamily="18" charset="0"/>
              </a:rPr>
              <a:t>DESCRIPCIÓN.</a:t>
            </a:r>
            <a:endParaRPr lang="es-ES" b="1" i="1" u="sng" dirty="0">
              <a:solidFill>
                <a:schemeClr val="accent3"/>
              </a:solidFill>
              <a:latin typeface="Baskerville Old Face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ES" dirty="0" smtClean="0"/>
              <a:t>       14 cm. Rechoncho, de cola corta y cabeza grande, con pico pálido y grueso y patas rosadas. Macho verde oliva, con obispillo amarillo y grandes manchas amarillas y bien definidas en las primarias y en la base de la cola, muy conspicuas en vuelo. Hembra más parda, con menos amarillo. Joven aún más pardo, listado por arriba y por debajo, con obispillo pardo y manchas de las alas y la cola amarilla.</a:t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i="1" u="sng" dirty="0" smtClean="0">
                <a:latin typeface="Baskerville Old Face" pitchFamily="18" charset="0"/>
              </a:rPr>
              <a:t>CANTO</a:t>
            </a:r>
            <a:endParaRPr lang="es-ES" b="1" i="1" u="sng" dirty="0">
              <a:latin typeface="Baskerville Old Face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b="1" dirty="0" smtClean="0"/>
              <a:t> </a:t>
            </a:r>
            <a:r>
              <a:rPr lang="es-ES" dirty="0" smtClean="0"/>
              <a:t>           Notas de reclamo común, en vuelo y posado, seco y duro </a:t>
            </a:r>
            <a:r>
              <a:rPr lang="es-ES" dirty="0" err="1" smtClean="0"/>
              <a:t>titititi</a:t>
            </a:r>
            <a:r>
              <a:rPr lang="es-ES" dirty="0" smtClean="0"/>
              <a:t>. En la época de la cría el macho emite un prolongado </a:t>
            </a:r>
            <a:r>
              <a:rPr lang="es-ES" dirty="0" err="1" smtClean="0"/>
              <a:t>dsuii</a:t>
            </a:r>
            <a:r>
              <a:rPr lang="es-ES" dirty="0" smtClean="0"/>
              <a:t>. Canto, sucesión de estos dos reclamos, a veces más mezclados con notas más musicales, gorjeantes y </a:t>
            </a:r>
            <a:r>
              <a:rPr lang="es-ES" dirty="0" err="1" smtClean="0"/>
              <a:t>trinantes</a:t>
            </a:r>
            <a:r>
              <a:rPr lang="es-ES" dirty="0" smtClean="0"/>
              <a:t>. Como corresponde a un pájaro tan sociable, el Verderón tiene un extenso vocabulario; sus gritos incluyen además un nasal «</a:t>
            </a:r>
            <a:r>
              <a:rPr lang="es-ES" dirty="0" err="1" smtClean="0"/>
              <a:t>suip</a:t>
            </a:r>
            <a:r>
              <a:rPr lang="es-ES" dirty="0" smtClean="0"/>
              <a:t>», un grito como de canario y un largo grito de vuelo</a:t>
            </a:r>
            <a:endParaRPr lang="es-E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i="1" u="sng" dirty="0" smtClean="0">
                <a:solidFill>
                  <a:schemeClr val="accent4"/>
                </a:solidFill>
                <a:latin typeface="Baskerville Old Face" pitchFamily="18" charset="0"/>
              </a:rPr>
              <a:t>HÁBITAT.</a:t>
            </a:r>
            <a:endParaRPr lang="es-ES" b="1" i="1" u="sng" dirty="0">
              <a:solidFill>
                <a:schemeClr val="accent4"/>
              </a:solidFill>
              <a:latin typeface="Baskerville Old Face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Linderos de bosque, tierras de labor, huertos, parques y jardines.</a:t>
            </a:r>
          </a:p>
          <a:p>
            <a:endParaRPr lang="es-E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i="1" u="sng" dirty="0" smtClean="0">
                <a:solidFill>
                  <a:schemeClr val="bg2">
                    <a:lumMod val="50000"/>
                  </a:schemeClr>
                </a:solidFill>
                <a:latin typeface="Baskerville Old Face" pitchFamily="18" charset="0"/>
              </a:rPr>
              <a:t>NIDIFICACIÓN.</a:t>
            </a:r>
            <a:endParaRPr lang="es-ES" b="1" i="1" u="sng" dirty="0">
              <a:solidFill>
                <a:schemeClr val="bg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 4-6 huevos de blanco mate a azul pálido con marcas pardo rojizas y violetas, en nidos de ramitas y musgo revestidos con raíces, pelo o pluma y situados en sebes y matorrales. La puesta va de abril a agosto, y es la hembra la encargada de la incubación, que dura unos 13 días y los polluelos, generalmente dos crías, vuelan tras 13-16 días en el nido.</a:t>
            </a:r>
            <a:endParaRPr lang="es-ES" smtClean="0"/>
          </a:p>
          <a:p>
            <a:endParaRPr 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PresentationFormat>Presentación en pantalla (4:3)</PresentationFormat>
  <Paragraphs>9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EL VERDERÓN.</vt:lpstr>
      <vt:lpstr>DESCRIPCIÓN.</vt:lpstr>
      <vt:lpstr>CANTO</vt:lpstr>
      <vt:lpstr>HÁBITAT.</vt:lpstr>
      <vt:lpstr>NIDIFICACIÓN.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VERDERÓN.</dc:title>
  <dc:creator>Carlillos</dc:creator>
  <cp:lastModifiedBy>USUARIO</cp:lastModifiedBy>
  <cp:revision>1</cp:revision>
  <dcterms:created xsi:type="dcterms:W3CDTF">2012-12-08T18:10:26Z</dcterms:created>
  <dcterms:modified xsi:type="dcterms:W3CDTF">2012-12-08T18:19:07Z</dcterms:modified>
</cp:coreProperties>
</file>